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ADD14-741A-4971-A5FF-D0514FC21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E72F14-BA8A-4485-8C8A-16197535B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E7CE66-C893-456F-9695-C5A53E97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091A40-E1BC-426A-8E06-EA85AAC1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10B779-469A-4BD2-9969-1E5DB1BA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2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E2BC4-3432-491E-953C-C0B88053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A85CD1-5F23-4CDD-9EEC-7FED55B1B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4DC3A4-5924-4960-9A18-DC9160EB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905346-7317-420D-95EE-037BB8B9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626366-2C85-4BA7-A486-63A97E42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535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C55DFB-6296-4817-BF2E-FEA137120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703698-3F7D-4BAC-B948-400978825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F97D49-96F8-4FE1-9F58-5F0D2B98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E3D3C1-0E0D-4480-8A01-CB8AC790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998598-CC8E-456D-8C9D-780D18AB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789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4C8EB-DC6A-4C91-96FE-D86D496F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1CC2F1-88ED-48D8-A212-93B2DAD8A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8A58CA-3138-4AFC-8C71-06792173A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B6CE13-4DD7-4A72-9D52-782B8295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631137-0C23-4968-B5D7-6F7AF21D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829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812DD-5377-4356-81FD-CEF773F3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77F0B8-2FB6-47B6-85D6-D93D46F3B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F2D37D-FD3A-4A3F-BE8A-BE014BBC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0D0E3C-B7AB-49A5-A5DB-86E99C37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32458E-6825-4C7E-8E46-CEB7821C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41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28BA7-9D6C-4D20-9E55-560FF9B6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9B60B6-FDA5-4536-9836-C4D90D963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BA3491-FC25-45C5-807A-72B765415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3A888A-EB6D-4FCF-A95C-ADA2ED8B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68067A-D900-4EFD-93FE-B063A6E4A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30CA1C-A636-4B46-B4F1-F3ED4548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83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726FE-1BE1-4ED0-9DC5-D55C5E03C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970D65-8505-47A5-A3DE-403D9809A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717F12-7B61-4DF1-A5F4-511F1FA7D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5EEE37-F803-4262-817B-F5F3288F7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6A4BE0-197F-4F88-ACFE-EEC54485C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823894-FED9-4374-A5EC-6C2A97AF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43F025-F681-469B-A305-003E9E6E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6BE6D8-7371-4A0F-9D3D-7B8AFB2D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130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3C20B-3FE3-47B0-9AF1-CA8CC66D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D5F1161-4D03-4AB7-B85E-6E69A71C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32A00C-493B-4501-9E5C-96D5D817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A71853-9BA2-481C-956B-755060D4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502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01E6B7E-A203-4F8A-ADA4-028095A7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5746AD-A9AD-449C-8E9E-890A21CE9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8C2A6F-671F-4ECD-84D2-E90D0E31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0414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FDBE4-BAD9-4174-B482-27330B81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7F725F-6829-4E3A-B33E-E3C6B5DD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FADF9F-1F55-4289-98E9-EA0F69D40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64C61C-3825-46DE-B2B2-77422C24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15C14C-E713-4B1B-8E48-6DFE51F61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87C19B-4112-4590-9C0E-C1D9B49E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876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84A9A-E697-43DA-9AAC-09630A31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D1BFAEB-D3B5-4768-BD0D-8118ED8BD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524D1B-96E7-4979-8B49-F665DBE1C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76F686-C23D-47FA-AD53-E8389DFD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8454AD-E0FE-49E4-86AD-4D7C7D8D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211467-0D97-456B-AB5D-459C7D25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852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3178E74-0FB1-4607-8EEE-6716ABF3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194039-C5E1-41F8-8BB5-92E6B339A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615A5A-271E-4924-88A3-A91FF8276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C365E-18EF-40F7-AC23-41806D40A15E}" type="datetimeFigureOut">
              <a:rPr lang="es-MX" smtClean="0"/>
              <a:t>04/10/2021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AD3C13-7CFD-4F34-98F4-3DE174096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FACE96-0F8C-4E89-8500-BDC57FD7B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B3A9E-F2B2-4ECA-B50D-56C2BA04BF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7508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41FA9-7E37-4892-8465-61265A372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9A8388-DEB5-4F4E-BCCE-47CD7475A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2FBCB6-CC7F-441D-B8B5-F7856DDC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29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C4AF8-0076-4533-A8DA-4FAADA2F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A96579-8C1E-4386-82AF-01BA99A0E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55E51B-6833-40F2-981D-2DCB80A5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9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81C83-D1CA-49ED-AB12-CD6D79D8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1FDA0D-AAE8-4B36-A52D-03E6A9F8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4F6745-24A2-4EBC-AA50-730DAAE1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6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DA8FB-6C0A-4C21-A14E-B6BFAE5D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61DF80-4A01-4A72-843D-E5DF0F757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6A31AC-CA7C-4E02-8773-F0900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DA6FB-8F82-4046-9DCB-CB4EFECB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89EFC6-9903-4C5E-A529-5EF4CB5CA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31705F-1834-4D79-B50F-FED4094B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2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3DD6-F137-474C-8F88-376159CA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0CBABE-1CC4-4C5E-8EA3-D2A7907B8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DC51FF-DFFC-4038-B841-D9DDC774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A1A52-5139-40CA-A71E-BDA61BE5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2ADDB8-FC33-4E79-9AD4-FA13C465F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F8CC43-B260-42B7-8B3A-F56EF314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3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EF92-39ED-4081-8B3D-66A20E0F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2A6B13-A7F9-49F3-A9BB-1473FC28A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B31024-CA5A-4442-A9A9-56D56FF6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80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A3741-3879-4020-8ABD-6BA6F144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CFAD7A-73BC-4818-ADDF-DAB46E45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F53162-4812-4B18-B654-7F6DD9AB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0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326F3-F7FC-41D6-901A-9DB4C41B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% es como decir que no importa lo demás</a:t>
            </a:r>
            <a:br>
              <a:rPr lang="es-419" dirty="0"/>
            </a:br>
            <a:r>
              <a:rPr lang="es-419" dirty="0"/>
              <a:t>aquí solo le importa que empiece con A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17FAFD-AD0B-4F02-9610-42627124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2640C0-E038-48D2-B911-8AB708E8D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4" t="17917" r="8047" b="25416"/>
          <a:stretch/>
        </p:blipFill>
        <p:spPr>
          <a:xfrm>
            <a:off x="1314450" y="2495549"/>
            <a:ext cx="7019925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15EB0-A944-410A-9145-3D7E4510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Que  terminen con 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D5D666-9991-4A73-8A64-EA23F3656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F904B3-D42D-4166-883D-9EA2F28C8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2" t="18333" r="8984" b="25556"/>
          <a:stretch/>
        </p:blipFill>
        <p:spPr>
          <a:xfrm>
            <a:off x="838200" y="2543175"/>
            <a:ext cx="69437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21290-3E5F-4F2F-AE4E-15E1E5CE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BF73D-AD93-4A4F-ABFF-72A3601B2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5EC841-1C0A-41A6-9C00-5F5C0B2B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87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79321-6AC2-4C62-B1B8-BB510CA3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 que </a:t>
            </a:r>
            <a:r>
              <a:rPr lang="es-419" dirty="0" err="1"/>
              <a:t>Que</a:t>
            </a:r>
            <a:r>
              <a:rPr lang="es-419" dirty="0"/>
              <a:t> tenga una s 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1B09EE-5D58-472F-935E-11F04792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B2294A-E7EA-4D24-8A8C-5A10054E2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19" t="19167" r="8047" b="24722"/>
          <a:stretch/>
        </p:blipFill>
        <p:spPr>
          <a:xfrm>
            <a:off x="1876425" y="2463800"/>
            <a:ext cx="67341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3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87763-C475-49F5-B2E3-18A144D0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 que tenga una a o una 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694EBE-EB19-424E-8203-811B4E98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30EA79-A804-48D2-A9C4-E6BEA593D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77" t="20416" r="7735" b="28889"/>
          <a:stretch/>
        </p:blipFill>
        <p:spPr>
          <a:xfrm>
            <a:off x="1209674" y="2466975"/>
            <a:ext cx="6972301" cy="34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45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B3714-6382-4950-9868-A72D99E0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A%t</a:t>
            </a:r>
            <a:r>
              <a:rPr lang="es-419" dirty="0"/>
              <a:t>%  que empiece con A y con que tenga una T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00D92E-787B-43B6-92DB-39BFD0778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3057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DA6EA-12D4-441C-A8F7-DC7B6A1A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AD8AA4-597C-458A-BA6A-8A41A53A5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3D99D6-BDC8-4397-ADFA-B891676E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2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609FE-95F0-4463-AAEC-305B900C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5 resultados después del número 5, (</a:t>
            </a:r>
            <a:r>
              <a:rPr lang="es-419" dirty="0" err="1"/>
              <a:t>bryan</a:t>
            </a:r>
            <a:r>
              <a:rPr lang="es-419"/>
              <a:t> es el 6)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C60719-CAFE-46CB-B5A5-AD666920D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9" t="26621" r="7890" b="24583"/>
          <a:stretch/>
        </p:blipFill>
        <p:spPr>
          <a:xfrm>
            <a:off x="2057399" y="1755774"/>
            <a:ext cx="7105651" cy="334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3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E344D-6C32-4A0F-9F27-ED59EF1F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B4EFEF-5326-4955-8148-531D8C64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67AFD0-71CC-4D6D-881D-08A4698F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1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3C9BA-377E-4C3C-93E8-9CE515F5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B89EC4-7028-460A-8827-A9D07AF55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95C1EE-A988-48DC-8C20-078FC248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388E4-A6D7-4DC4-A73D-A1917907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4578FD-0388-4DD3-88E1-19B2E4A7B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9B8D23-14CC-4D59-B1E7-AF65CDFD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17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FF59D-7CB2-42EC-860A-791C624D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D00AEC-5A21-4FE6-B3BD-B36F2961F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699A69-E35D-41CE-8A8D-0757D6C3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11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A11BA-38C5-41FB-8CD6-051F4AC5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8A3D8-5EC8-4690-A6EA-5CAF8E4F9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90D4CE-4D94-4BB6-986E-38E34B8F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B50C7-784C-4C98-BF81-2AF816FC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36D79-BE7A-4A03-88E8-FB6316828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A2DC0B-D344-4585-B48B-FCE581F31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2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31DE5-BEFE-4EFD-98A4-2124D41A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45EF12-8D62-407F-88B9-15F8EE093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8D9D66-CFC2-4240-82B3-30F4BE35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8155FC-8977-41BE-A9BA-1E0CC76F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3AA08E-F79E-4F52-8C1E-026F2F06E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8EFD5-2F6E-4BEF-B570-7BC427964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1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3A0D7-0C40-47D9-9737-9BE2611F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A0F449-D4D6-4756-B2C3-561F1F4D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EDD5F9-3173-424D-A561-8B3D62BE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1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202C0-9792-453A-A59F-FD7B4EF9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666738-7A7B-40F0-B28B-4000AEDE8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63F157-67FD-45C5-8373-A119D7800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D9D9D-6A9F-4048-9C63-67D5013D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7797C1-12A8-46F5-867F-8F06F95C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A4F25D-6D82-42ED-A5B8-ED415826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96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89913A-320F-4BF5-88BC-CDEC190D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!= es lo mismo que &lt;&gt;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40E1FA-22AA-470B-BFA0-65D60D92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7C394F-420B-4A62-99F4-93CD112D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818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69</Words>
  <Application>Microsoft Office PowerPoint</Application>
  <PresentationFormat>Panorámica</PresentationFormat>
  <Paragraphs>7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!= es lo mismo que &lt;&gt;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% es como decir que no importa lo demás aquí solo le importa que empiece con A</vt:lpstr>
      <vt:lpstr>Que  terminen con s</vt:lpstr>
      <vt:lpstr>Con que Que tenga una s </vt:lpstr>
      <vt:lpstr>Con que tenga una a o una t</vt:lpstr>
      <vt:lpstr>A%t%  que empiece con A y con que tenga una T</vt:lpstr>
      <vt:lpstr>Presentación de PowerPoint</vt:lpstr>
      <vt:lpstr>5 resultados después del número 5, (bryan es el 6)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3</cp:revision>
  <dcterms:created xsi:type="dcterms:W3CDTF">2021-09-30T01:17:24Z</dcterms:created>
  <dcterms:modified xsi:type="dcterms:W3CDTF">2021-10-05T01:31:16Z</dcterms:modified>
</cp:coreProperties>
</file>